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61" r:id="rId8"/>
    <p:sldId id="266" r:id="rId9"/>
    <p:sldId id="262" r:id="rId10"/>
    <p:sldId id="263" r:id="rId11"/>
    <p:sldId id="264" r:id="rId12"/>
    <p:sldId id="268" r:id="rId13"/>
    <p:sldId id="265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51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262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81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0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205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87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25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3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160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704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703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E2FBE-70AE-4FBF-B7A4-32DFA53EC37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F9DE5-40CF-4300-A95A-4450E91C0A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855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Mintendo</a:t>
            </a:r>
            <a:r>
              <a:rPr lang="en-US" dirty="0" smtClean="0"/>
              <a:t> </a:t>
            </a:r>
            <a:r>
              <a:rPr lang="en-US" dirty="0" err="1" smtClean="0"/>
              <a:t>Swich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 smtClean="0"/>
              <a:t>組員</a:t>
            </a:r>
            <a:r>
              <a:rPr lang="en-US" altLang="zh-TW" dirty="0" smtClean="0"/>
              <a:t>:</a:t>
            </a:r>
            <a:r>
              <a:rPr lang="zh-TW" altLang="en-US" dirty="0"/>
              <a:t>廖耕毅 門玉仁 陳妍喻</a:t>
            </a:r>
            <a:endParaRPr lang="zh-TW" altLang="en-US" b="0" dirty="0" smtClean="0">
              <a:effectLst/>
            </a:endParaRPr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049489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Precise Motion</a:t>
            </a:r>
            <a:r>
              <a:rPr lang="en-US" altLang="zh-TW" dirty="0" smtClean="0"/>
              <a:t> Detection Handling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Problem: After stm32 sensor’s calibration, bias still remains.</a:t>
            </a:r>
          </a:p>
          <a:p>
            <a:r>
              <a:rPr lang="en-US" dirty="0" smtClean="0"/>
              <a:t>Description: Bias are </a:t>
            </a:r>
            <a:r>
              <a:rPr lang="en-US" dirty="0" smtClean="0">
                <a:solidFill>
                  <a:srgbClr val="FF0000"/>
                </a:solidFill>
              </a:rPr>
              <a:t>random offsets</a:t>
            </a:r>
            <a:r>
              <a:rPr lang="en-US" dirty="0" smtClean="0"/>
              <a:t>, which hugely limits detection accuracy</a:t>
            </a:r>
          </a:p>
          <a:p>
            <a:r>
              <a:rPr lang="en-US" dirty="0" smtClean="0"/>
              <a:t>Solution: Calibrate once more on server</a:t>
            </a:r>
          </a:p>
          <a:p>
            <a:r>
              <a:rPr lang="en-US" dirty="0" smtClean="0"/>
              <a:t>Benefits: This greatly enhance our detection accuracy</a:t>
            </a:r>
          </a:p>
          <a:p>
            <a:r>
              <a:rPr lang="en-US" dirty="0" smtClean="0"/>
              <a:t>Future work: during gaming your hand’s position will change slightly which will again affect detection accuracy -&gt; dynamic calibration</a:t>
            </a:r>
          </a:p>
        </p:txBody>
      </p:sp>
    </p:spTree>
    <p:extLst>
      <p:ext uri="{BB962C8B-B14F-4D97-AF65-F5344CB8AC3E}">
        <p14:creationId xmlns:p14="http://schemas.microsoft.com/office/powerpoint/2010/main" val="3202856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- Project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board manipulation:</a:t>
            </a:r>
          </a:p>
          <a:p>
            <a:pPr lvl="1"/>
            <a:r>
              <a:rPr lang="en-US" dirty="0"/>
              <a:t>Easily adapt on different games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void </a:t>
            </a:r>
            <a:r>
              <a:rPr lang="en-US" dirty="0"/>
              <a:t>game looping asynchronous problem</a:t>
            </a:r>
          </a:p>
          <a:p>
            <a:r>
              <a:rPr lang="en-US" dirty="0"/>
              <a:t>Low energy consideration</a:t>
            </a:r>
          </a:p>
          <a:p>
            <a:pPr lvl="1"/>
            <a:r>
              <a:rPr lang="en-US" dirty="0"/>
              <a:t>ISR</a:t>
            </a:r>
          </a:p>
          <a:p>
            <a:pPr lvl="1"/>
            <a:r>
              <a:rPr lang="en-US" dirty="0"/>
              <a:t>Sleeping mode </a:t>
            </a:r>
          </a:p>
          <a:p>
            <a:r>
              <a:rPr lang="en-US" dirty="0" err="1" smtClean="0"/>
              <a:t>Wifi</a:t>
            </a:r>
            <a:r>
              <a:rPr lang="en-US" dirty="0" smtClean="0"/>
              <a:t> reconnection design</a:t>
            </a:r>
          </a:p>
          <a:p>
            <a:r>
              <a:rPr lang="en-US" dirty="0" smtClean="0"/>
              <a:t>Precise motion detection</a:t>
            </a:r>
          </a:p>
          <a:p>
            <a:r>
              <a:rPr lang="en-US" dirty="0" smtClean="0"/>
              <a:t>Manageable OOP design</a:t>
            </a:r>
          </a:p>
          <a:p>
            <a:endParaRPr lang="en-US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893" y="4098471"/>
            <a:ext cx="1314281" cy="169730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804807" y="5053693"/>
            <a:ext cx="1494064" cy="4245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1662" y="3331867"/>
            <a:ext cx="1682836" cy="2692538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6022437" y="6094328"/>
            <a:ext cx="1053192" cy="368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9006484" y="6094328"/>
            <a:ext cx="1053192" cy="368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392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  <a:r>
              <a:rPr lang="en-US" dirty="0" smtClean="0"/>
              <a:t>– Used Course Materials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Interrupt </a:t>
            </a:r>
            <a:r>
              <a:rPr lang="en-US" dirty="0"/>
              <a:t>Service </a:t>
            </a:r>
            <a:r>
              <a:rPr lang="en-US" dirty="0" smtClean="0"/>
              <a:t>Routine</a:t>
            </a:r>
          </a:p>
          <a:p>
            <a:r>
              <a:rPr lang="en-US" dirty="0" smtClean="0"/>
              <a:t>bouncing handling</a:t>
            </a:r>
          </a:p>
          <a:p>
            <a:r>
              <a:rPr lang="en-US" dirty="0" smtClean="0"/>
              <a:t>Event and </a:t>
            </a:r>
            <a:r>
              <a:rPr lang="en-US" dirty="0" err="1" smtClean="0"/>
              <a:t>eventqueue</a:t>
            </a:r>
            <a:endParaRPr lang="en-US" dirty="0" smtClean="0"/>
          </a:p>
          <a:p>
            <a:r>
              <a:rPr lang="en-US" dirty="0" smtClean="0"/>
              <a:t>Sensor node</a:t>
            </a:r>
          </a:p>
          <a:p>
            <a:r>
              <a:rPr lang="en-US" dirty="0" err="1" smtClean="0"/>
              <a:t>Wifi</a:t>
            </a:r>
            <a:r>
              <a:rPr lang="en-US" dirty="0" smtClean="0"/>
              <a:t> and client socket server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858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Still </a:t>
            </a:r>
            <a:r>
              <a:rPr lang="en-US" dirty="0"/>
              <a:t>E</a:t>
            </a:r>
            <a:r>
              <a:rPr lang="en-US" dirty="0" smtClean="0"/>
              <a:t>xisting </a:t>
            </a:r>
            <a:r>
              <a:rPr lang="en-US" dirty="0"/>
              <a:t>P</a:t>
            </a:r>
            <a:r>
              <a:rPr lang="en-US" dirty="0" smtClean="0"/>
              <a:t>roblems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Multiple </a:t>
            </a:r>
            <a:r>
              <a:rPr lang="en-US" b="1" dirty="0" err="1" smtClean="0"/>
              <a:t>Interruptin</a:t>
            </a:r>
            <a:r>
              <a:rPr lang="en-US" dirty="0" err="1" smtClean="0"/>
              <a:t>s</a:t>
            </a:r>
            <a:r>
              <a:rPr lang="en-US" dirty="0" smtClean="0"/>
              <a:t> implementation</a:t>
            </a:r>
          </a:p>
          <a:p>
            <a:r>
              <a:rPr lang="en-US" dirty="0" smtClean="0"/>
              <a:t>Dynamic calibration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877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 For Your Attention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141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Project introduction</a:t>
            </a:r>
          </a:p>
          <a:p>
            <a:r>
              <a:rPr lang="en-US" dirty="0" smtClean="0"/>
              <a:t>Project structure</a:t>
            </a:r>
          </a:p>
          <a:p>
            <a:r>
              <a:rPr lang="en-US" dirty="0" smtClean="0"/>
              <a:t>Demo clip</a:t>
            </a:r>
          </a:p>
          <a:p>
            <a:r>
              <a:rPr lang="en-US" altLang="zh-TW" dirty="0" smtClean="0"/>
              <a:t>Improvement</a:t>
            </a:r>
          </a:p>
          <a:p>
            <a:pPr lvl="1"/>
            <a:r>
              <a:rPr lang="en-US" altLang="zh-TW" dirty="0" smtClean="0"/>
              <a:t>Low energy consideration(ISR, sleeping mode)</a:t>
            </a:r>
          </a:p>
          <a:p>
            <a:pPr lvl="1"/>
            <a:r>
              <a:rPr lang="en-US" altLang="zh-TW" dirty="0" err="1"/>
              <a:t>w</a:t>
            </a:r>
            <a:r>
              <a:rPr lang="en-US" altLang="zh-TW" dirty="0" err="1" smtClean="0"/>
              <a:t>ifi</a:t>
            </a:r>
            <a:r>
              <a:rPr lang="en-US" altLang="zh-TW" dirty="0" smtClean="0"/>
              <a:t> session handling</a:t>
            </a:r>
          </a:p>
          <a:p>
            <a:pPr lvl="1"/>
            <a:r>
              <a:rPr lang="en-US" altLang="zh-TW" dirty="0" smtClean="0"/>
              <a:t>Precise motion detection handling</a:t>
            </a:r>
          </a:p>
          <a:p>
            <a:r>
              <a:rPr lang="en-US" dirty="0" smtClean="0"/>
              <a:t>Conclusion</a:t>
            </a:r>
          </a:p>
          <a:p>
            <a:r>
              <a:rPr lang="en-US" dirty="0"/>
              <a:t>Still existing </a:t>
            </a:r>
            <a:r>
              <a:rPr lang="en-US" dirty="0" smtClean="0"/>
              <a:t>problems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957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Introduction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intended to design stm32 as a </a:t>
            </a:r>
            <a:r>
              <a:rPr lang="en-US" dirty="0" smtClean="0">
                <a:solidFill>
                  <a:srgbClr val="FF0000"/>
                </a:solidFill>
              </a:rPr>
              <a:t>video game controller</a:t>
            </a:r>
            <a:r>
              <a:rPr lang="en-US" dirty="0" smtClean="0"/>
              <a:t> which can </a:t>
            </a:r>
            <a:r>
              <a:rPr lang="en-US" dirty="0" smtClean="0">
                <a:solidFill>
                  <a:srgbClr val="FF0000"/>
                </a:solidFill>
              </a:rPr>
              <a:t>easily adapt </a:t>
            </a:r>
            <a:r>
              <a:rPr lang="en-US" dirty="0" smtClean="0"/>
              <a:t>on different video games with </a:t>
            </a:r>
            <a:r>
              <a:rPr lang="en-US" dirty="0" smtClean="0">
                <a:solidFill>
                  <a:srgbClr val="FF0000"/>
                </a:solidFill>
              </a:rPr>
              <a:t>sensitive controlling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low energy consideration</a:t>
            </a:r>
            <a:r>
              <a:rPr lang="en-US" dirty="0" smtClean="0"/>
              <a:t> and some </a:t>
            </a:r>
            <a:r>
              <a:rPr lang="en-US" dirty="0" smtClean="0">
                <a:solidFill>
                  <a:srgbClr val="FF0000"/>
                </a:solidFill>
              </a:rPr>
              <a:t>user friendly designs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Specifically, we will demonstrate our project on Mario kart game and pong.</a:t>
            </a:r>
            <a:endParaRPr lang="en-US" dirty="0"/>
          </a:p>
        </p:txBody>
      </p:sp>
      <p:pic>
        <p:nvPicPr>
          <p:cNvPr id="1026" name="Picture 2" descr="https://lh4.googleusercontent.com/_tkShVW7WEW0RgCOsUi9EyqbG-dtubF86UzmX_kbRTKLS7VxINLRGaDI3T1HiRreMc8ZTV81QwqDuFxss7KC6JO9V2mgIH1llJDU9623lEQPGugrxS4i4iQm1rIOdUCrjrG3tSGGD7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8976" y="4133033"/>
            <a:ext cx="2858813" cy="2331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8565" y="4133033"/>
            <a:ext cx="2937641" cy="233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497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Structure and Controller Design</a:t>
            </a:r>
            <a:endParaRPr lang="en-US" dirty="0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742" y="2004422"/>
            <a:ext cx="5259382" cy="4138875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 rotWithShape="1">
          <a:blip r:embed="rId3"/>
          <a:srcRect t="11547" r="5732" b="3876"/>
          <a:stretch/>
        </p:blipFill>
        <p:spPr>
          <a:xfrm rot="16200000">
            <a:off x="7760398" y="2138476"/>
            <a:ext cx="2800060" cy="334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305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  <a:r>
              <a:rPr lang="en-US" dirty="0" smtClean="0"/>
              <a:t>Clips – Mario Kart</a:t>
            </a:r>
            <a:endParaRPr lang="en-US" dirty="0"/>
          </a:p>
        </p:txBody>
      </p:sp>
      <p:pic>
        <p:nvPicPr>
          <p:cNvPr id="4" name="mari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1726" y="1583932"/>
            <a:ext cx="9261023" cy="5209208"/>
          </a:xfrm>
        </p:spPr>
      </p:pic>
    </p:spTree>
    <p:extLst>
      <p:ext uri="{BB962C8B-B14F-4D97-AF65-F5344CB8AC3E}">
        <p14:creationId xmlns:p14="http://schemas.microsoft.com/office/powerpoint/2010/main" val="3095878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Clips </a:t>
            </a:r>
            <a:r>
              <a:rPr lang="en-US" dirty="0"/>
              <a:t>–</a:t>
            </a:r>
            <a:r>
              <a:rPr lang="en-US" dirty="0" smtClean="0"/>
              <a:t> Pong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o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8099" y="1485900"/>
            <a:ext cx="9550399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0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Improvements-Low Energy Design(ISR)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681138" cy="4351338"/>
          </a:xfrm>
        </p:spPr>
        <p:txBody>
          <a:bodyPr/>
          <a:lstStyle/>
          <a:p>
            <a:r>
              <a:rPr lang="en-US" dirty="0" smtClean="0"/>
              <a:t>Purpose: pressing button triggers ISR to send data to server</a:t>
            </a:r>
          </a:p>
          <a:p>
            <a:r>
              <a:rPr lang="en-US" dirty="0" smtClean="0"/>
              <a:t>Problem 1:</a:t>
            </a:r>
            <a:endParaRPr lang="en-US" dirty="0"/>
          </a:p>
          <a:p>
            <a:pPr lvl="1"/>
            <a:r>
              <a:rPr lang="en-US" dirty="0"/>
              <a:t>D</a:t>
            </a:r>
            <a:r>
              <a:rPr lang="en-US" dirty="0" smtClean="0"/>
              <a:t>escription: Bouncing </a:t>
            </a:r>
            <a:r>
              <a:rPr lang="en-US" dirty="0"/>
              <a:t>-&gt; trigger ISR </a:t>
            </a:r>
            <a:r>
              <a:rPr lang="en-US" dirty="0">
                <a:solidFill>
                  <a:srgbClr val="FF0000"/>
                </a:solidFill>
              </a:rPr>
              <a:t>multiple times </a:t>
            </a:r>
            <a:r>
              <a:rPr lang="en-US" dirty="0"/>
              <a:t>with </a:t>
            </a:r>
            <a:r>
              <a:rPr lang="en-US" dirty="0">
                <a:solidFill>
                  <a:srgbClr val="FF0000"/>
                </a:solidFill>
              </a:rPr>
              <a:t>incorrect reading </a:t>
            </a:r>
            <a:r>
              <a:rPr lang="en-US" dirty="0" smtClean="0">
                <a:solidFill>
                  <a:srgbClr val="FF0000"/>
                </a:solidFill>
              </a:rPr>
              <a:t>value</a:t>
            </a:r>
          </a:p>
          <a:p>
            <a:pPr lvl="1"/>
            <a:r>
              <a:rPr lang="en-US" dirty="0" smtClean="0"/>
              <a:t>Solution: Disable IRQ -&gt;</a:t>
            </a:r>
            <a:r>
              <a:rPr lang="en-US" dirty="0" smtClean="0">
                <a:solidFill>
                  <a:srgbClr val="FF0000"/>
                </a:solidFill>
              </a:rPr>
              <a:t> program order is important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smtClean="0"/>
              <a:t>Problem 2:</a:t>
            </a:r>
          </a:p>
          <a:p>
            <a:pPr lvl="1"/>
            <a:r>
              <a:rPr lang="en-US" dirty="0" smtClean="0"/>
              <a:t>Description: Multiple </a:t>
            </a:r>
            <a:r>
              <a:rPr lang="en-US" b="1" dirty="0" err="1" smtClean="0"/>
              <a:t>interruptin</a:t>
            </a:r>
            <a:r>
              <a:rPr lang="en-US" dirty="0" err="1" smtClean="0"/>
              <a:t>s</a:t>
            </a:r>
            <a:r>
              <a:rPr lang="en-US" dirty="0" smtClean="0"/>
              <a:t> -&gt; cause </a:t>
            </a:r>
            <a:r>
              <a:rPr lang="en-US" dirty="0" smtClean="0"/>
              <a:t>program </a:t>
            </a:r>
            <a:r>
              <a:rPr lang="en-US" dirty="0" smtClean="0"/>
              <a:t>malfunction</a:t>
            </a:r>
          </a:p>
          <a:p>
            <a:pPr lvl="1"/>
            <a:r>
              <a:rPr lang="en-US" dirty="0" smtClean="0"/>
              <a:t>Maybe sharing same interrupt vector -&gt; unsolved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r="25348" b="9685"/>
          <a:stretch/>
        </p:blipFill>
        <p:spPr>
          <a:xfrm>
            <a:off x="8130551" y="4838070"/>
            <a:ext cx="3935325" cy="18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00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Improvements-Low Energy </a:t>
            </a:r>
            <a:r>
              <a:rPr lang="en-US" dirty="0" smtClean="0"/>
              <a:t>Design(Sleeping </a:t>
            </a:r>
            <a:r>
              <a:rPr lang="en-US" dirty="0"/>
              <a:t>M</a:t>
            </a:r>
            <a:r>
              <a:rPr lang="en-US" dirty="0" smtClean="0"/>
              <a:t>ode)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Purpose: If no motion occurs, stm32 will enter sleeping </a:t>
            </a:r>
            <a:r>
              <a:rPr lang="en-US" dirty="0"/>
              <a:t>mode(e.g</a:t>
            </a:r>
            <a:r>
              <a:rPr lang="en-US" dirty="0" smtClean="0"/>
              <a:t>. </a:t>
            </a:r>
            <a:r>
              <a:rPr lang="en-US" dirty="0"/>
              <a:t>not </a:t>
            </a:r>
            <a:r>
              <a:rPr lang="en-US" dirty="0" smtClean="0"/>
              <a:t>sending </a:t>
            </a:r>
            <a:r>
              <a:rPr lang="en-US" dirty="0"/>
              <a:t>data to server) </a:t>
            </a:r>
            <a:r>
              <a:rPr lang="en-US" dirty="0" smtClean="0"/>
              <a:t>to save energy.</a:t>
            </a:r>
          </a:p>
          <a:p>
            <a:r>
              <a:rPr lang="en-US" dirty="0" smtClean="0"/>
              <a:t>With high sensitivity, we will not miss any motion</a:t>
            </a:r>
          </a:p>
          <a:p>
            <a:endParaRPr lang="en-US" dirty="0"/>
          </a:p>
        </p:txBody>
      </p:sp>
      <p:pic>
        <p:nvPicPr>
          <p:cNvPr id="4" name="motion_detec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45303" y="3381544"/>
            <a:ext cx="5701393" cy="3207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579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WIFI Session </a:t>
            </a:r>
            <a:r>
              <a:rPr lang="en-US" altLang="zh-TW" dirty="0"/>
              <a:t>H</a:t>
            </a:r>
            <a:r>
              <a:rPr lang="en-US" altLang="zh-TW" dirty="0" smtClean="0"/>
              <a:t>andling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419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326</Words>
  <Application>Microsoft Office PowerPoint</Application>
  <PresentationFormat>寬螢幕</PresentationFormat>
  <Paragraphs>59</Paragraphs>
  <Slides>14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9" baseType="lpstr">
      <vt:lpstr>新細明體</vt:lpstr>
      <vt:lpstr>Arial</vt:lpstr>
      <vt:lpstr>Calibri</vt:lpstr>
      <vt:lpstr>Calibri Light</vt:lpstr>
      <vt:lpstr>Office 佈景主題</vt:lpstr>
      <vt:lpstr>Mintendo Swich</vt:lpstr>
      <vt:lpstr>Outline</vt:lpstr>
      <vt:lpstr>Project Introduction</vt:lpstr>
      <vt:lpstr>Project Structure and Controller Design</vt:lpstr>
      <vt:lpstr>Demo Clips – Mario Kart</vt:lpstr>
      <vt:lpstr>Demo Clips – Pong</vt:lpstr>
      <vt:lpstr>Improvements-Low Energy Design(ISR)</vt:lpstr>
      <vt:lpstr>Improvements-Low Energy Design(Sleeping Mode)</vt:lpstr>
      <vt:lpstr>WIFI Session Handling</vt:lpstr>
      <vt:lpstr>Precise Motion Detection Handling</vt:lpstr>
      <vt:lpstr>Conclusion - Project</vt:lpstr>
      <vt:lpstr>Conclusion – Used Course Materials</vt:lpstr>
      <vt:lpstr>Still Existing Problems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Mintendo Swich</dc:title>
  <dc:creator>Windows User</dc:creator>
  <cp:lastModifiedBy>Windows User</cp:lastModifiedBy>
  <cp:revision>28</cp:revision>
  <dcterms:created xsi:type="dcterms:W3CDTF">2021-06-23T02:15:07Z</dcterms:created>
  <dcterms:modified xsi:type="dcterms:W3CDTF">2021-06-23T16:20:58Z</dcterms:modified>
</cp:coreProperties>
</file>

<file path=docProps/thumbnail.jpeg>
</file>